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6" r:id="rId6"/>
    <p:sldId id="258" r:id="rId7"/>
    <p:sldId id="268" r:id="rId8"/>
    <p:sldId id="260" r:id="rId9"/>
    <p:sldId id="269" r:id="rId10"/>
    <p:sldId id="259" r:id="rId11"/>
    <p:sldId id="270" r:id="rId12"/>
    <p:sldId id="265" r:id="rId13"/>
    <p:sldId id="271" r:id="rId14"/>
    <p:sldId id="263" r:id="rId15"/>
    <p:sldId id="272" r:id="rId16"/>
    <p:sldId id="264" r:id="rId17"/>
    <p:sldId id="275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1E2330-0EE4-4D5C-837A-DBC541ABCCA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2330-0EE4-4D5C-837A-DBC541ABCCA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2330-0EE4-4D5C-837A-DBC541ABCCA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2330-0EE4-4D5C-837A-DBC541ABCCA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1E2330-0EE4-4D5C-837A-DBC541ABCCA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2330-0EE4-4D5C-837A-DBC541ABCCA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2330-0EE4-4D5C-837A-DBC541ABCCA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2330-0EE4-4D5C-837A-DBC541ABCCA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E2330-0EE4-4D5C-837A-DBC541ABCCA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1E2330-0EE4-4D5C-837A-DBC541ABCCA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1E2330-0EE4-4D5C-837A-DBC541ABCCA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71E2330-0EE4-4D5C-837A-DBC541ABCCA6}" type="datetimeFigureOut">
              <a:rPr lang="en-US" smtClean="0"/>
              <a:t>3/5/2012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5A1BD75-8CAC-493B-B743-88CC94303E0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Containment Chart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Cold War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645920"/>
            <a:ext cx="3733800" cy="45262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North Atlantic Treaty Organization</a:t>
            </a:r>
          </a:p>
          <a:p>
            <a:endParaRPr lang="en-US" dirty="0" smtClean="0"/>
          </a:p>
          <a:p>
            <a:r>
              <a:rPr lang="en-US" dirty="0" smtClean="0"/>
              <a:t>1949</a:t>
            </a:r>
          </a:p>
          <a:p>
            <a:endParaRPr lang="en-US" dirty="0" smtClean="0"/>
          </a:p>
          <a:p>
            <a:r>
              <a:rPr lang="en-US" dirty="0" smtClean="0"/>
              <a:t>Collective Security</a:t>
            </a:r>
          </a:p>
          <a:p>
            <a:endParaRPr lang="en-US" dirty="0" smtClean="0"/>
          </a:p>
          <a:p>
            <a:r>
              <a:rPr lang="en-US" dirty="0" smtClean="0"/>
              <a:t>Alliance to support one another militarily</a:t>
            </a:r>
          </a:p>
          <a:p>
            <a:endParaRPr lang="en-US" dirty="0" smtClean="0"/>
          </a:p>
          <a:p>
            <a:r>
              <a:rPr lang="en-US" dirty="0" smtClean="0"/>
              <a:t>Had to be a democracy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44576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Political</a:t>
            </a:r>
          </a:p>
          <a:p>
            <a:endParaRPr lang="en-US" sz="9600" dirty="0" smtClean="0"/>
          </a:p>
          <a:p>
            <a:r>
              <a:rPr lang="en-US" sz="9600" dirty="0" smtClean="0"/>
              <a:t>Military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3505200"/>
            <a:ext cx="8458200" cy="2667000"/>
          </a:xfrm>
        </p:spPr>
        <p:txBody>
          <a:bodyPr numCol="2"/>
          <a:lstStyle/>
          <a:p>
            <a:r>
              <a:rPr lang="en-US" dirty="0" smtClean="0"/>
              <a:t>South East Asian Treaty Organization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1954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 + 7 other nations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prevent the Domino Theory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5927583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Political</a:t>
            </a:r>
          </a:p>
          <a:p>
            <a:endParaRPr lang="en-US" sz="9600" dirty="0" smtClean="0"/>
          </a:p>
          <a:p>
            <a:r>
              <a:rPr lang="en-US" sz="9600" dirty="0" smtClean="0"/>
              <a:t>Military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Eisenhower Doctrine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Like the Truman Doctrine but for the Middle East</a:t>
            </a:r>
          </a:p>
          <a:p>
            <a:endParaRPr lang="en-US" dirty="0" smtClean="0"/>
          </a:p>
          <a:p>
            <a:r>
              <a:rPr lang="en-US" dirty="0" smtClean="0"/>
              <a:t>1957</a:t>
            </a:r>
          </a:p>
          <a:p>
            <a:endParaRPr lang="en-US" dirty="0" smtClean="0"/>
          </a:p>
          <a:p>
            <a:r>
              <a:rPr lang="en-US" dirty="0" smtClean="0"/>
              <a:t>Offered economic &amp; military support if communism threatened the Middle East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1836738"/>
            <a:ext cx="2762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Economic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Corps.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Program of volunteer assistance to developing nations of Asia, Africa, &amp; Latin America.</a:t>
            </a:r>
          </a:p>
          <a:p>
            <a:endParaRPr lang="en-US" dirty="0" smtClean="0"/>
          </a:p>
          <a:p>
            <a:r>
              <a:rPr lang="en-US" dirty="0" smtClean="0"/>
              <a:t>1961</a:t>
            </a:r>
          </a:p>
          <a:p>
            <a:endParaRPr lang="en-US" dirty="0" smtClean="0"/>
          </a:p>
          <a:p>
            <a:r>
              <a:rPr lang="en-US" dirty="0" smtClean="0"/>
              <a:t>By 1968, 35,000 volunteers had helped in 60 nations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18" y="2286000"/>
            <a:ext cx="407694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Economic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 for Progress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Foreign Aid Program</a:t>
            </a:r>
          </a:p>
          <a:p>
            <a:endParaRPr lang="en-US" dirty="0" smtClean="0"/>
          </a:p>
          <a:p>
            <a:r>
              <a:rPr lang="en-US" dirty="0" smtClean="0"/>
              <a:t>1961</a:t>
            </a:r>
          </a:p>
          <a:p>
            <a:endParaRPr lang="en-US" dirty="0" smtClean="0"/>
          </a:p>
          <a:p>
            <a:r>
              <a:rPr lang="en-US" dirty="0" smtClean="0"/>
              <a:t>Offered economic &amp; technical assistance to Latin American countries.</a:t>
            </a:r>
          </a:p>
          <a:p>
            <a:endParaRPr lang="en-US" dirty="0" smtClean="0"/>
          </a:p>
          <a:p>
            <a:r>
              <a:rPr lang="en-US" dirty="0" smtClean="0"/>
              <a:t>US invested $12 billion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39910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Economic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 was opposed to the spread of communism during the Cold War.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Containment was taking measures to prevent any extension of communist rule to another country.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We were afraid…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33" y="1828800"/>
            <a:ext cx="849527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Doctrine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Gave $400 Million in economic &amp; military aid to Greece &amp; Turkey.</a:t>
            </a:r>
          </a:p>
          <a:p>
            <a:endParaRPr lang="en-US" dirty="0" smtClean="0"/>
          </a:p>
          <a:p>
            <a:r>
              <a:rPr lang="en-US" dirty="0" smtClean="0"/>
              <a:t>1947</a:t>
            </a:r>
          </a:p>
          <a:p>
            <a:endParaRPr lang="en-US" dirty="0" smtClean="0"/>
          </a:p>
          <a:p>
            <a:r>
              <a:rPr lang="en-US" dirty="0" smtClean="0"/>
              <a:t>To fend off communism and stay free.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7" y="1837531"/>
            <a:ext cx="28670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Economic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Marshall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645920"/>
            <a:ext cx="4343400" cy="452628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European Recovery Plan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16 countries received aid.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1947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$13 Billion in aid given to rebuild Western Europe.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Offered to Eastern Europe but Soviet Union said NO!</a:t>
            </a:r>
            <a:endParaRPr lang="en-US" sz="2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16350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Economic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Airlift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Stalin cut off supplies into W. Berlin</a:t>
            </a:r>
          </a:p>
          <a:p>
            <a:endParaRPr lang="en-US" dirty="0" smtClean="0"/>
          </a:p>
          <a:p>
            <a:r>
              <a:rPr lang="en-US" dirty="0" smtClean="0"/>
              <a:t>US airlift food and supplies into the city</a:t>
            </a:r>
          </a:p>
          <a:p>
            <a:endParaRPr lang="en-US" dirty="0" smtClean="0"/>
          </a:p>
          <a:p>
            <a:r>
              <a:rPr lang="en-US" dirty="0" smtClean="0"/>
              <a:t>1948</a:t>
            </a:r>
          </a:p>
          <a:p>
            <a:endParaRPr lang="en-US" dirty="0" smtClean="0"/>
          </a:p>
          <a:p>
            <a:r>
              <a:rPr lang="en-US" dirty="0" smtClean="0"/>
              <a:t>Lasted 11 months</a:t>
            </a:r>
          </a:p>
          <a:p>
            <a:endParaRPr lang="en-US" dirty="0" smtClean="0"/>
          </a:p>
          <a:p>
            <a:r>
              <a:rPr lang="en-US" dirty="0" smtClean="0"/>
              <a:t>Stalin reopened supply lines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619884"/>
            <a:ext cx="3949513" cy="447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Economic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</TotalTime>
  <Words>254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Containment Chart</vt:lpstr>
      <vt:lpstr>The Cold War</vt:lpstr>
      <vt:lpstr>We were afraid…</vt:lpstr>
      <vt:lpstr>Truman Doctrine</vt:lpstr>
      <vt:lpstr>Form</vt:lpstr>
      <vt:lpstr>The Marshall Plan</vt:lpstr>
      <vt:lpstr>Form</vt:lpstr>
      <vt:lpstr>Berlin Airlift</vt:lpstr>
      <vt:lpstr>Form</vt:lpstr>
      <vt:lpstr>NATO</vt:lpstr>
      <vt:lpstr>Form</vt:lpstr>
      <vt:lpstr>SEATO</vt:lpstr>
      <vt:lpstr>Form</vt:lpstr>
      <vt:lpstr>Eisenhower Doctrine</vt:lpstr>
      <vt:lpstr>Form</vt:lpstr>
      <vt:lpstr>Peace Corps.</vt:lpstr>
      <vt:lpstr>Form</vt:lpstr>
      <vt:lpstr>Alliance for Progress</vt:lpstr>
      <vt:lpstr>Form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Containment Chart</dc:title>
  <dc:creator>karl.sagan</dc:creator>
  <cp:lastModifiedBy>karl.sagan</cp:lastModifiedBy>
  <cp:revision>5</cp:revision>
  <dcterms:created xsi:type="dcterms:W3CDTF">2012-03-05T16:31:25Z</dcterms:created>
  <dcterms:modified xsi:type="dcterms:W3CDTF">2012-03-05T17:32:25Z</dcterms:modified>
</cp:coreProperties>
</file>